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409" r:id="rId3"/>
    <p:sldId id="293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59" r:id="rId14"/>
    <p:sldId id="360" r:id="rId15"/>
    <p:sldId id="361" r:id="rId16"/>
    <p:sldId id="412" r:id="rId17"/>
    <p:sldId id="411" r:id="rId18"/>
    <p:sldId id="362" r:id="rId19"/>
    <p:sldId id="413" r:id="rId20"/>
    <p:sldId id="363" r:id="rId21"/>
    <p:sldId id="364" r:id="rId22"/>
    <p:sldId id="365" r:id="rId23"/>
    <p:sldId id="366" r:id="rId24"/>
    <p:sldId id="367" r:id="rId25"/>
    <p:sldId id="368" r:id="rId26"/>
    <p:sldId id="414" r:id="rId27"/>
    <p:sldId id="422" r:id="rId28"/>
    <p:sldId id="424" r:id="rId29"/>
    <p:sldId id="423" r:id="rId30"/>
    <p:sldId id="415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410" r:id="rId62"/>
    <p:sldId id="399" r:id="rId63"/>
    <p:sldId id="400" r:id="rId64"/>
    <p:sldId id="401" r:id="rId65"/>
    <p:sldId id="402" r:id="rId66"/>
    <p:sldId id="403" r:id="rId67"/>
    <p:sldId id="417" r:id="rId68"/>
    <p:sldId id="418" r:id="rId69"/>
    <p:sldId id="419" r:id="rId70"/>
    <p:sldId id="420" r:id="rId71"/>
    <p:sldId id="421" r:id="rId72"/>
    <p:sldId id="405" r:id="rId73"/>
    <p:sldId id="406" r:id="rId74"/>
    <p:sldId id="407" r:id="rId75"/>
    <p:sldId id="408" r:id="rId76"/>
    <p:sldId id="349" r:id="rId7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2" d="100"/>
          <a:sy n="112" d="100"/>
        </p:scale>
        <p:origin x="43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3:24:3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6692 4387 24575,'-2'-151'0,"5"-165"0,1 287 0,2 0 0,0 1 0,2 0 0,1 0 0,17-33 0,19-67 0,-23 48 0,-3 0 0,-4-1 0,8-150 0,-22 138 0,-2-6 0,4 1 0,25-151 0,-13 159 0,16-63 0,26-83 0,-46 179 0,7-106 0,-10 67 0,-3 54 0,-2 0 0,-1 0 0,-3-1 0,-1 1 0,-2 0 0,-2 0 0,-20-74 0,9 68 0,-1 1 0,-3 1 0,-2 1 0,-1 0 0,-3 2 0,-1 1 0,-2 1 0,-2 2 0,-2 1 0,-1 2 0,-43-35 0,-259-190 0,248 200 0,-190-96 0,93 73 0,-3 9 0,-329-85 0,461 148 0,0 3 0,-92-2 0,-119 13 0,98 1 0,151-2 0,-67-2 0,-168 22 0,105-2 0,-190-1 0,156-11 0,94-3 0,-512 47 0,-2 63 0,465-90 0,74-14 0,1 2 0,-62 21 0,103-24 0,0 1 0,1 0 0,0 2 0,-35 25 0,-71 69 0,72-57 0,4-2 0,2 2 0,2 3 0,3 1 0,2 3 0,2 1 0,-39 75 0,49-77 0,1 1 0,-40 116 0,26-40 0,14-50 0,-26 130 0,50-184 0,-15 79 0,5 1 0,-1 110 0,4-47 0,0-18 0,11-71 0,3 0 0,4 0 0,3 0 0,32 124 0,-29-152 0,7 83 0,-9-54 0,1-24 0,3-2 0,2 1 0,3-2 0,2 0 0,2-2 0,61 102 0,-76-141 0,-1 1 0,-1 0 0,0 0 0,6 30 0,-8-30 0,0 1 0,2-1 0,-1 0 0,2 0 0,11 19 0,30 50 0,42 100 0,-16-28 0,-33-72 0,45 142 0,6 94 0,-48-160 0,-34-130 0,-2 2 0,-1 0 0,-1-1 0,-2 2 0,0 61 0,-11-25 0,-23 105 0,1-15 0,18-91 0,-3-2 0,-3 1 0,-34 88 0,10-42 0,26-66 0,-2-1 0,-2-1 0,-2-1 0,-42 67 0,-61 46 0,-11 15 0,84-106 0,35-49 0,1 1 0,1 0 0,-20 38 0,-48 123 0,29-56 0,-14 28 0,-23 54 0,30-59 0,45-116 0,6-14 0,1 0 0,0 0 0,2 1 0,0 0 0,1 0 0,1 0 0,-4 29 0,6 495 0,6-242 0,-5-291 0,0 0 0,0 0 0,-1 0 0,-1 0 0,1-1 0,-1 1 0,-1-1 0,-5 10 0,5-9 0,-1 1 0,1 0 0,1 0 0,0 0 0,0 0 0,-1 13 0,0 33 0,4-33 0,-2 0 0,0 0 0,-2 0 0,-10 38 0,6-33 0,2 1 0,1 0 0,1 0 0,2 1 0,2 54 0,0-45 0,-1 0 0,-8 56 0,-47 153 0,49-219 0,-6 58 0,-1 10 0,-7 4 0,-12 155 0,26-39 0,-4 51 0,3-181 0,-21 341 0,29-374 0,-15 332 0,5-154 0,9-149 0,-14 108 0,5-94 0,5 1 0,8 108 0,-1-48 0,-2-126 0,-1 12 0,2 0 0,2 0 0,1-1 0,14 57 0,1-15 0,10 91 0,-18-101 0,40 203 0,-40-188 0,-7-49 0,2-1 0,1 0 0,18 55 0,-8-32 0,-14-51 0,0 1 0,0-1 0,1 1 0,1-1 0,0 0 0,0-1 0,2 1 0,8 11 0,9 11 0,-17-23 0,1-1 0,-1 0 0,1-1 0,1 0 0,15 13 0,40 29 0,-41-31 0,2 0 0,0-1 0,1-2 0,1-1 0,49 22 0,-8-13 0,4 1 0,93 48 0,-134-58 0,-1-2 0,2-2 0,0 0 0,0-2 0,46 8 0,-42-9 0,-1 1 0,68 31 0,-71-26 0,1-2 0,0-1 0,54 11 0,-55-16 0,0 2 0,31 13 0,47 12 0,-19-15 0,-41-10 0,-1 1 0,88 33 0,-99-29 0,0-2 0,76 13 0,-17-4 0,-17 7 0,-62-21 0,1 0 0,0-1 0,33 7 0,219 23 0,503 86 0,-514-95 0,52 9 0,-40-5 0,-99-13 0,-3 11 0,-103-16 0,109 9 0,44-19 0,187 15 0,-379-14 0,666 52 0,-547-49 0,247 43 0,-240-25 0,-102-18 0,141 23 0,346 7 0,82-37 0,164-3 0,-294-52 0,-113 6 0,-232 30 0,248-64 0,69-12 0,-221 75 0,17-2 0,184-54 0,-300 55 0,1 6 0,151 3 0,-204 10 0,76-11 0,191-38 0,-91 10 0,-115 18 0,-2-6 0,-1-7 0,-1-6 0,164-71 0,78-58 0,-16-33 0,388-372 0,-246 71 0,-455 434 0,-3-3 0,-3-3 0,-4-2 0,-3-2 0,-4-2 0,-3-2 0,34-104 0,-33 80 0,-6-3 0,33-162 0,-9-374 0,-55-3 0,-6 468 0,-7 33 0,-52-276 0,26 218 0,31 189 0,-20-133 0,-8-253 0,33 197 0,-35-282 0,-33-495 0,36 340 0,-4 60 0,-9-89 0,-33 161 0,33 197 0,-10-50 0,39 314 0,-2 1 0,-2 1 0,-3 1 0,-2 0 0,-52-82 0,-173-206 0,177 248 0,-86-103 0,152 187 0,1 1 0,-1-1 0,0 1 0,-1 0 0,1 0 0,-1 0 0,0 1 0,1 0 0,-2 0 0,1 0 0,0 1 0,0 0 0,-13-2 0,0 1 0,-1 1 0,0 2 0,-25 1 0,27 1 0,1-2 0,-1 0 0,1-1 0,-35-6 0,6-2 0,-1 3 0,0 1 0,1 3 0,-82 5 0,17 0 0,43-4 0,14 0 0,0 2 0,-71 11 0,106-9 0,1 1 0,0 1 0,0 1 0,0 0 0,1 1 0,0 1 0,0 1 0,1 1 0,0 0 0,-23 20 0,-154 166 0,46-42 0,110-114 0,1 2 0,-53 81 0,50-67 0,-48 54 0,73-94 0,-18 19 0,-45 65 0,69-89 0,1 1 0,0 0 0,1 1 0,1 0 0,0-1 0,0 2 0,2-1 0,-1 0 0,2 1 0,-2 19 0,3 270 0,3-139 0,-1-144 0,1-1 0,8 34 0,-6-32 0,0 1 0,1 25 0,-1 9 0,18 86 0,-12-89 0,-2-1 0,1 61 0,-11 353 0,1-436 0,-11 57 0,7-56 0,-3 53 0,6-48 0,-11 58 0,1-16 0,2-2 0,3-32 0,-1 69 0,8-70 0,-1 1 0,-13 76 0,6-59 0,2 1 0,4 0 0,5 72 0,0-12 0,-3 1873 0,-2-1965 0,-1 0 0,-8 33 0,1-4 0,-17 96 0,24-140 0,-1 0 0,0 0 0,-1 0 0,-1-1 0,0 1 0,-1-1 0,0-1 0,-1 1 0,-1-1 0,0-1 0,-20 21 0,-3 8 0,28-34 0,-1-1 0,0 1 0,0-1 0,0 0 0,-1 0 0,0-1 0,0 0 0,-1 0 0,-12 8 0,-126 59 0,101-55 0,-1-1 0,-87 17 0,37-10 0,71-18 0,1-1 0,-39 1 0,35-3 0,-45 7 0,42-3 0,-1-3 0,-60 0 0,61-3 0,1 1 0,-1 1 0,-40 9 0,27-4 0,-1-2 0,0-1 0,0-3 0,-56-5 0,-4 1 0,-21 1 0,-139 5 0,252-1 0,0 0 0,0 1 0,0 0 0,0 1 0,1 1 0,-1 0 0,1 0 0,0 1 0,0 0 0,1 1 0,0 0 0,0 1 0,1 0 0,0 0 0,0 1 0,-7 10 0,8-9 0,-1 0 0,0 0 0,-14 10 0,14-12 0,0 1 0,0-1 0,0 2 0,-7 11 0,-20 29 0,25-37 0,1 0 0,0 1 0,1 1 0,1-1 0,1 1 0,0 1 0,-9 26 0,-37 243 0,39-195 0,-3 0 0,-3-1 0,-39 101 0,40-150 0,-2 0 0,-1-2 0,-51 68 0,-25 36 0,60-93 0,16-19 0,-1-2 0,-2 0 0,-45 40 0,38-44 0,-1-2 0,-1-1 0,-1-2 0,0-1 0,-2-2 0,-73 22 0,48-23 0,0-4 0,-124 8 0,-129-20 0,134-1 0,92-2 0,0-3 0,-157-34 0,4 5 0,56 11 0,47 6 0,-62-11 0,132 18 0,-138-5 0,69 9 0,-487-4 0,384 15 0,-1509-3 0,1739-1 0,-1 0 0,1-1 0,-1 0 0,1-1 0,0 0 0,0-1 0,0 0 0,1-1 0,-1 0 0,1 0 0,-12-10 0,-13-10 0,-53-50 0,59 49 0,10 7 0,0-2 0,2 1 0,-16-26 0,14 20 0,-36-39 0,41 51 0,-27-25 0,1-3 0,1-1 0,3-2 0,-46-74 0,56 73 0,-32-80 0,50 101 0,0 1 0,2-1 0,0-1 0,2 1 0,-2-37 0,6-191 0,1 115 0,3 95 0,1 0 0,2-1 0,2 2 0,17-50 0,-10 34 0,-5 23 0,19-39 0,10-34 0,-15 31 0,35-74 0,-38 107 0,42-65 0,-45 82 0,-2-1 0,0-1 0,-2 0 0,-2-1 0,0-1 0,13-52 0,-5-13 0,-9 48 0,-3-1 0,4-55 0,12-130 0,2-49 0,-28-501 0,-12 548 0,-1 0 0,13 79 0,4-283 0,5 344 0,5 1 0,4 0 0,4 1 0,4 1 0,52-129 0,-22 50 0,-4 10 0,64-105 0,-44 109 0,-18 42 0,121-189 0,-66 142 0,-5-13 0,-64 118 0,115-158 0,-104 153 0,-25 30 0,2 1 0,41-38 0,-37 42-99,-16 13-112,1 0 0,0 2 0,1 0 0,1 1 0,26-14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3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24575,'4'1'0,"0"0"0,1 0 0,-1 0 0,0 0 0,0 0 0,0 1 0,0 0 0,0 0 0,0 0 0,0 1 0,0-1 0,4 5 0,43 40 0,-41-36 0,54 64 0,-44-49 0,33 31 0,-12-14 0,-32-32 0,0-1 0,1 0 0,0 0 0,0-1 0,1-1 0,0 0 0,1 0 0,0-1 0,23 10 0,14-3 0,-39-12 0,0 0 0,0 1 0,0 0 0,-1 1 0,1 0 0,10 7 0,-120-87 0,61 48 0,-48-44 0,48 38 0,-86-56 0,72 54 0,23 21-1365,16 10-5461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24575,'38'-1'0,"46"-9"0,-47 5 0,51-1 0,-48 5 0,-21 0 0,-1 0 0,1 2 0,0 0 0,-1 1 0,1 0 0,-1 2 0,0 0 0,30 12 0,-13-3-1365,-19-9-5461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7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24575,'2'12'0,"1"0"0,0 0 0,1 0 0,1 0 0,0-1 0,0 0 0,1 0 0,0 0 0,10 11 0,-6-6 0,94 147 0,54 91 0,-86-147 0,-20-34 0,17 14 0,-56-74 0,-1 2 0,0-1 0,-1 2 0,0 0 0,-1 0 0,-1 0 0,-1 1 0,7 19 0,-8-20 0,1 0 0,1 0 0,1 0 0,0-1 0,0-1 0,22 22 0,-17-18 0,30 41 0,-2 2 0,-2 1 0,52 111 0,-71-129 0,37 53 0,-29-39-1365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24575,'2'-3'0,"0"-1"0,0 1 0,1 0 0,0 0 0,-1 0 0,1 0 0,0 0 0,0 0 0,0 1 0,1 0 0,-1-1 0,1 1 0,-1 0 0,5-1 0,8-7 0,28-20 0,57-29 0,-28 18 0,50-14 0,-47 11 0,112-57 0,-176 96 0,0 1 0,1 1 0,-1 0 0,17-2 0,-19 4 0,0 0 0,0-1 0,-1 0 0,1-1 0,-1 0 0,1-1 0,-1 0 0,11-6 0,-3-2-97,-5 3-325,0 1-1,26-13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4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711 5 24575,'-83'-2'0,"46"0"0,0 1 0,0 2 0,0 2 0,-65 12 0,73-6 0,11-3 0,0-2 0,0 1 0,0-2 0,-1 0 0,-19-1 0,-163-3-1365,182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24575,'162'7'0,"-139"-4"0,-1 1 0,1 0 0,-1 2 0,-1 1 0,25 11 0,99 48 0,-88-40 0,-47-20 0,0 0 0,0-2 0,1 1 0,0-1 0,0-1 0,0 0 0,0 0 0,1-1 0,16 1 0,15-3-1365,-23-1-5461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4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1490 0 24575,'-8'0'0,"-122"0"0,-132 18 0,-3 10 0,-282-7 0,524-19 0,0 0 0,0 1 0,0 1 0,1 1 0,0 1 0,-42 18 0,58-22 0,-44 13-1365,29-11-5461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0 618 24575,'1'-4'0,"-1"1"0,1-1 0,0 1 0,0-1 0,0 1 0,1-1 0,-1 1 0,1 0 0,0-1 0,0 1 0,0 0 0,0 0 0,4-3 0,39-39 0,-28 29 0,36-31 0,2 2 0,90-55 0,-122 84 0,-3 1 0,0-1 0,-1-2 0,18-20 0,-8 8 0,19-30 0,-38 45 0,1 1 0,1 0 0,15-14 0,-21 22-227,0-1-1,0 0 1,0 0-1,-1-1 1,5-7-1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24575,'1'17'0,"1"0"0,1 0 0,0 0 0,1-1 0,1 1 0,0-1 0,10 19 0,59 106 0,-35-78 0,2-2 0,71 79 0,-92-109-1365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24575,'22'-1'0,"0"-2"0,1 0 0,-1-1 0,24-9 0,37-7 0,-69 17 0,-1-1 0,1-1 0,-1 0 0,0-1 0,-1 0 0,13-8 0,-12 6 0,-1 1 0,1 1 0,0 0 0,0 1 0,0 1 0,16-4 0,7 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1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24575,'16'3'0,"0"0"0,-1 0 0,1 2 0,-1 0 0,0 1 0,0 0 0,-1 1 0,24 15 0,-3-2 0,138 74 0,-73-38 0,191 79 0,-191-96 0,54 18 0,-47-31 0,24 7 0,183 56 0,-245-71 0,-49-14 0,0 1 0,28 10 0,44 14 134,-21-8-1633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24575,'1'7'0,"1"0"0,0-1 0,1 1 0,-1-1 0,6 10 0,-2-2 0,13 31-110,26 58 347,-40-92-451,2 0 1,-1-1 0,1 1 0,1-1 0,0-1 0,13 14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24575,'581'0'0,"-573"1"-227,0-1-1,0 1 1,0 0-1,0 1 1,9 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24575,'0'8'0,"1"0"0,0 0 0,1 0 0,0 0 0,0 0 0,0 0 0,1-1 0,7 14 0,40 59 0,-10-20 0,34 65 0,-46-87 0,-21-29 0,1 1 0,-1 0 0,-1 0 0,0 0 0,-1 1 0,6 14 0,1 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20:25:17.0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24575,'143'16'0,"0"-6"0,175-10 0,-135-2 0,-24 1 0,727 20 0,-783-16 0,198-19 0,-221 13 0,159 13 0,-33 2 0,220-1 0,112 0 0,-390-10 0,38 0 0,220-26 0,-178 5 0,323 14 0,-293 9 0,-83-2 0,303 43 0,-351-23 0,0-6 0,174-1 0,-289-14 0,364-20 0,-318 15-1365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8.png"/><Relationship Id="rId3" Type="http://schemas.openxmlformats.org/officeDocument/2006/relationships/customXml" Target="../ink/ink20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21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4.png"/><Relationship Id="rId18" Type="http://schemas.openxmlformats.org/officeDocument/2006/relationships/customXml" Target="../ink/ink30.xml"/><Relationship Id="rId3" Type="http://schemas.openxmlformats.org/officeDocument/2006/relationships/customXml" Target="../ink/ink23.xml"/><Relationship Id="rId7" Type="http://schemas.openxmlformats.org/officeDocument/2006/relationships/image" Target="../media/image13.png"/><Relationship Id="rId12" Type="http://schemas.openxmlformats.org/officeDocument/2006/relationships/customXml" Target="../ink/ink27.xml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customXml" Target="../ink/ink29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customXml" Target="../ink/ink24.xml"/><Relationship Id="rId15" Type="http://schemas.openxmlformats.org/officeDocument/2006/relationships/image" Target="../media/image35.png"/><Relationship Id="rId10" Type="http://schemas.openxmlformats.org/officeDocument/2006/relationships/customXml" Target="../ink/ink26.xml"/><Relationship Id="rId19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0.png"/><Relationship Id="rId18" Type="http://schemas.openxmlformats.org/officeDocument/2006/relationships/customXml" Target="../ink/ink38.xml"/><Relationship Id="rId3" Type="http://schemas.openxmlformats.org/officeDocument/2006/relationships/customXml" Target="../ink/ink31.xml"/><Relationship Id="rId7" Type="http://schemas.openxmlformats.org/officeDocument/2006/relationships/image" Target="../media/image13.png"/><Relationship Id="rId12" Type="http://schemas.openxmlformats.org/officeDocument/2006/relationships/customXml" Target="../ink/ink35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37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32.xml"/><Relationship Id="rId15" Type="http://schemas.openxmlformats.org/officeDocument/2006/relationships/image" Target="../media/image41.png"/><Relationship Id="rId10" Type="http://schemas.openxmlformats.org/officeDocument/2006/relationships/customXml" Target="../ink/ink34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0.png"/><Relationship Id="rId18" Type="http://schemas.openxmlformats.org/officeDocument/2006/relationships/customXml" Target="../ink/ink46.xml"/><Relationship Id="rId3" Type="http://schemas.openxmlformats.org/officeDocument/2006/relationships/customXml" Target="../ink/ink39.xml"/><Relationship Id="rId21" Type="http://schemas.openxmlformats.org/officeDocument/2006/relationships/image" Target="../media/image31.jpeg"/><Relationship Id="rId7" Type="http://schemas.openxmlformats.org/officeDocument/2006/relationships/image" Target="../media/image13.png"/><Relationship Id="rId12" Type="http://schemas.openxmlformats.org/officeDocument/2006/relationships/customXml" Target="../ink/ink43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45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40.xml"/><Relationship Id="rId15" Type="http://schemas.openxmlformats.org/officeDocument/2006/relationships/image" Target="../media/image41.png"/><Relationship Id="rId10" Type="http://schemas.openxmlformats.org/officeDocument/2006/relationships/customXml" Target="../ink/ink42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46.png"/><Relationship Id="rId3" Type="http://schemas.openxmlformats.org/officeDocument/2006/relationships/customXml" Target="../ink/ink47.xml"/><Relationship Id="rId7" Type="http://schemas.openxmlformats.org/officeDocument/2006/relationships/image" Target="../media/image13.png"/><Relationship Id="rId12" Type="http://schemas.openxmlformats.org/officeDocument/2006/relationships/customXml" Target="../ink/ink5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customXml" Target="../ink/ink48.xml"/><Relationship Id="rId10" Type="http://schemas.openxmlformats.org/officeDocument/2006/relationships/customXml" Target="../ink/ink50.xml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60.png"/><Relationship Id="rId21" Type="http://schemas.openxmlformats.org/officeDocument/2006/relationships/image" Target="../media/image51.png"/><Relationship Id="rId34" Type="http://schemas.openxmlformats.org/officeDocument/2006/relationships/customXml" Target="../ink/ink67.xml"/><Relationship Id="rId7" Type="http://schemas.openxmlformats.org/officeDocument/2006/relationships/image" Target="../media/image13.png"/><Relationship Id="rId12" Type="http://schemas.openxmlformats.org/officeDocument/2006/relationships/customXml" Target="../ink/ink56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69.xml"/><Relationship Id="rId2" Type="http://schemas.openxmlformats.org/officeDocument/2006/relationships/image" Target="../media/image1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59.png"/><Relationship Id="rId5" Type="http://schemas.openxmlformats.org/officeDocument/2006/relationships/customXml" Target="../ink/ink53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4.png"/><Relationship Id="rId30" Type="http://schemas.openxmlformats.org/officeDocument/2006/relationships/customXml" Target="../ink/ink65.xml"/><Relationship Id="rId35" Type="http://schemas.openxmlformats.org/officeDocument/2006/relationships/image" Target="../media/image58.png"/><Relationship Id="rId8" Type="http://schemas.openxmlformats.org/officeDocument/2006/relationships/customXml" Target="../ink/ink54.xml"/><Relationship Id="rId3" Type="http://schemas.openxmlformats.org/officeDocument/2006/relationships/customXml" Target="../ink/ink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2.gif"/><Relationship Id="rId5" Type="http://schemas.openxmlformats.org/officeDocument/2006/relationships/customXml" Target="../ink/ink71.xml"/><Relationship Id="rId10" Type="http://schemas.openxmlformats.org/officeDocument/2006/relationships/image" Target="../media/image62.png"/><Relationship Id="rId4" Type="http://schemas.openxmlformats.org/officeDocument/2006/relationships/image" Target="../media/image38.png"/><Relationship Id="rId9" Type="http://schemas.openxmlformats.org/officeDocument/2006/relationships/customXml" Target="../ink/ink7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75.xml"/><Relationship Id="rId4" Type="http://schemas.openxmlformats.org/officeDocument/2006/relationships/image" Target="../media/image38.png"/><Relationship Id="rId9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79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1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5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7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9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5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7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9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0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1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02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3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04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5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06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7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0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9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1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1.jpe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12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3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14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5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16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7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1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9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1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2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3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4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5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6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7.xml"/><Relationship Id="rId4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28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9.xml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30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32.xml"/><Relationship Id="rId7" Type="http://schemas.openxmlformats.org/officeDocument/2006/relationships/customXml" Target="../ink/ink1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3.xml"/><Relationship Id="rId10" Type="http://schemas.openxmlformats.org/officeDocument/2006/relationships/image" Target="../media/image89.png"/><Relationship Id="rId4" Type="http://schemas.openxmlformats.org/officeDocument/2006/relationships/image" Target="../media/image14.png"/><Relationship Id="rId9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35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36.xml"/><Relationship Id="rId10" Type="http://schemas.openxmlformats.org/officeDocument/2006/relationships/image" Target="../media/image91.svg"/><Relationship Id="rId4" Type="http://schemas.openxmlformats.org/officeDocument/2006/relationships/image" Target="../media/image38.png"/><Relationship Id="rId9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37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8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39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0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41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2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143.xml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4.xml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0.xml"/><Relationship Id="rId3" Type="http://schemas.openxmlformats.org/officeDocument/2006/relationships/customXml" Target="../ink/ink7.xml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5" Type="http://schemas.openxmlformats.org/officeDocument/2006/relationships/customXml" Target="../ink/ink8.xml"/><Relationship Id="rId15" Type="http://schemas.openxmlformats.org/officeDocument/2006/relationships/customXml" Target="../ink/ink11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4.xml"/><Relationship Id="rId5" Type="http://schemas.openxmlformats.org/officeDocument/2006/relationships/customXml" Target="../ink/ink13.xml"/><Relationship Id="rId15" Type="http://schemas.openxmlformats.org/officeDocument/2006/relationships/customXml" Target="../ink/ink16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3" Type="http://schemas.openxmlformats.org/officeDocument/2006/relationships/customXml" Target="../ink/ink17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18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05200" y="3135218"/>
            <a:ext cx="6642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Network Edge, Network Core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  <p:pic>
        <p:nvPicPr>
          <p:cNvPr id="7170" name="Picture 2" descr="Verizon's New Coverage Map Shows Massively Expanded 5G | PCMag">
            <a:extLst>
              <a:ext uri="{FF2B5EF4-FFF2-40B4-BE49-F238E27FC236}">
                <a16:creationId xmlns:a16="http://schemas.microsoft.com/office/drawing/2014/main" id="{8105ED36-6771-3CC8-E138-D6007418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10" y="670833"/>
            <a:ext cx="9415843" cy="529180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4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107" y="16585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130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973" y="3839785"/>
                <a:ext cx="464076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614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97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2185"/>
                  <a:ext cx="58680" cy="166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80661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Clients</a:t>
            </a:r>
            <a:r>
              <a:rPr lang="en-US" sz="2800" dirty="0"/>
              <a:t> </a:t>
            </a:r>
            <a:r>
              <a:rPr lang="en-US" sz="1400" dirty="0"/>
              <a:t>(Desktops, Laptops, Phones)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Servers</a:t>
            </a:r>
            <a:r>
              <a:rPr lang="en-US" sz="2800" dirty="0"/>
              <a:t> </a:t>
            </a:r>
            <a:r>
              <a:rPr lang="en-US" sz="1200" dirty="0"/>
              <a:t>(Powerful computers that store web pages, videos, emails,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640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425813" y="917654"/>
            <a:ext cx="631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Servers</a:t>
            </a:r>
            <a:r>
              <a:rPr lang="en-US" sz="2400" dirty="0"/>
              <a:t> typically reside in large datacenters</a:t>
            </a:r>
          </a:p>
        </p:txBody>
      </p:sp>
      <p:pic>
        <p:nvPicPr>
          <p:cNvPr id="9218" name="Picture 2" descr="Google Unveils New $750M Data Center As Part Of $9.5B Goal | CRN">
            <a:extLst>
              <a:ext uri="{FF2B5EF4-FFF2-40B4-BE49-F238E27FC236}">
                <a16:creationId xmlns:a16="http://schemas.microsoft.com/office/drawing/2014/main" id="{5AF01CC3-0867-EF9D-6A3C-2324992E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76802"/>
            <a:ext cx="4093426" cy="30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0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865806" y="2210219"/>
            <a:ext cx="4861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network edge</a:t>
            </a:r>
            <a:r>
              <a:rPr lang="en-US" sz="2400" dirty="0"/>
              <a:t> consists of end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653" y="23893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14:cNvPr>
              <p14:cNvContentPartPr/>
              <p14:nvPr/>
            </p14:nvContentPartPr>
            <p14:xfrm>
              <a:off x="128535" y="613212"/>
              <a:ext cx="6170400" cy="57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535" y="595572"/>
                <a:ext cx="6206040" cy="58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97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477000" y="2210219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14:cNvPr>
              <p14:cNvContentPartPr/>
              <p14:nvPr/>
            </p14:nvContentPartPr>
            <p14:xfrm>
              <a:off x="1860373" y="1708181"/>
              <a:ext cx="199800" cy="153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1733" y="1699181"/>
                <a:ext cx="2174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C8A2B-0596-A9B5-6FE5-86FCA56BC777}"/>
              </a:ext>
            </a:extLst>
          </p:cNvPr>
          <p:cNvGrpSpPr/>
          <p:nvPr/>
        </p:nvGrpSpPr>
        <p:grpSpPr>
          <a:xfrm>
            <a:off x="1491373" y="2822021"/>
            <a:ext cx="821880" cy="680400"/>
            <a:chOff x="1491373" y="2822021"/>
            <a:chExt cx="82188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14:cNvPr>
                <p14:cNvContentPartPr/>
                <p14:nvPr/>
              </p14:nvContentPartPr>
              <p14:xfrm>
                <a:off x="1491373" y="2822021"/>
                <a:ext cx="19296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3733" y="2804021"/>
                  <a:ext cx="228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14:cNvPr>
                <p14:cNvContentPartPr/>
                <p14:nvPr/>
              </p14:nvContentPartPr>
              <p14:xfrm>
                <a:off x="1932733" y="2895101"/>
                <a:ext cx="380520" cy="60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5093" y="2877461"/>
                  <a:ext cx="416160" cy="64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14:cNvPr>
              <p14:cNvContentPartPr/>
              <p14:nvPr/>
            </p14:nvContentPartPr>
            <p14:xfrm>
              <a:off x="1884493" y="3788261"/>
              <a:ext cx="332640" cy="173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6853" y="3770621"/>
                <a:ext cx="368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14:cNvPr>
              <p14:cNvContentPartPr/>
              <p14:nvPr/>
            </p14:nvContentPartPr>
            <p14:xfrm>
              <a:off x="1276093" y="4016501"/>
              <a:ext cx="25632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8093" y="3998501"/>
                <a:ext cx="2919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986E283-3181-F329-0EF2-B12C33D8F305}"/>
              </a:ext>
            </a:extLst>
          </p:cNvPr>
          <p:cNvGrpSpPr/>
          <p:nvPr/>
        </p:nvGrpSpPr>
        <p:grpSpPr>
          <a:xfrm>
            <a:off x="995653" y="5005061"/>
            <a:ext cx="1567800" cy="457200"/>
            <a:chOff x="995653" y="5005061"/>
            <a:chExt cx="15678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14:cNvPr>
                <p14:cNvContentPartPr/>
                <p14:nvPr/>
              </p14:nvContentPartPr>
              <p14:xfrm>
                <a:off x="1267093" y="5005061"/>
                <a:ext cx="25560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9453" y="4987061"/>
                  <a:ext cx="29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14:cNvPr>
                <p14:cNvContentPartPr/>
                <p14:nvPr/>
              </p14:nvContentPartPr>
              <p14:xfrm>
                <a:off x="995653" y="5133221"/>
                <a:ext cx="536400" cy="4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013" y="5115221"/>
                  <a:ext cx="572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14:cNvPr>
                <p14:cNvContentPartPr/>
                <p14:nvPr/>
              </p14:nvContentPartPr>
              <p14:xfrm>
                <a:off x="1379413" y="5239781"/>
                <a:ext cx="228240" cy="22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1413" y="5222141"/>
                  <a:ext cx="26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14:cNvPr>
                <p14:cNvContentPartPr/>
                <p14:nvPr/>
              </p14:nvContentPartPr>
              <p14:xfrm>
                <a:off x="1740493" y="5205221"/>
                <a:ext cx="117000" cy="21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2493" y="5187581"/>
                  <a:ext cx="152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14:cNvPr>
                <p14:cNvContentPartPr/>
                <p14:nvPr/>
              </p14:nvContentPartPr>
              <p14:xfrm>
                <a:off x="1852453" y="5043221"/>
                <a:ext cx="167400" cy="5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4813" y="5025221"/>
                  <a:ext cx="203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14:cNvPr>
                <p14:cNvContentPartPr/>
                <p14:nvPr/>
              </p14:nvContentPartPr>
              <p14:xfrm>
                <a:off x="1884493" y="5189381"/>
                <a:ext cx="67896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6853" y="5171381"/>
                  <a:ext cx="7146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BEDA77A-EA15-B806-F962-236BE6098A40}"/>
              </a:ext>
            </a:extLst>
          </p:cNvPr>
          <p:cNvGrpSpPr/>
          <p:nvPr/>
        </p:nvGrpSpPr>
        <p:grpSpPr>
          <a:xfrm>
            <a:off x="3962053" y="5109101"/>
            <a:ext cx="527040" cy="212040"/>
            <a:chOff x="3962053" y="5109101"/>
            <a:chExt cx="527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14:cNvPr>
                <p14:cNvContentPartPr/>
                <p14:nvPr/>
              </p14:nvContentPartPr>
              <p14:xfrm>
                <a:off x="3962053" y="5109101"/>
                <a:ext cx="5436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4413" y="5091461"/>
                  <a:ext cx="9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14:cNvPr>
                <p14:cNvContentPartPr/>
                <p14:nvPr/>
              </p14:nvContentPartPr>
              <p14:xfrm>
                <a:off x="4259053" y="5317541"/>
                <a:ext cx="230040" cy="360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1053" y="5299541"/>
                  <a:ext cx="265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14:cNvPr>
              <p14:cNvContentPartPr/>
              <p14:nvPr/>
            </p14:nvContentPartPr>
            <p14:xfrm>
              <a:off x="4194613" y="5437781"/>
              <a:ext cx="100440" cy="1818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76973" y="5420141"/>
                <a:ext cx="136080" cy="21744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5174906" y="4533056"/>
            <a:ext cx="243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9341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248400" y="2197602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914400" y="533635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  <p:pic>
        <p:nvPicPr>
          <p:cNvPr id="6" name="Picture 2" descr="Definition of edge router | PCMag">
            <a:extLst>
              <a:ext uri="{FF2B5EF4-FFF2-40B4-BE49-F238E27FC236}">
                <a16:creationId xmlns:a16="http://schemas.microsoft.com/office/drawing/2014/main" id="{1D624FF2-B790-EDE6-D050-0F3079CB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7" y="949358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2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Definition of edge router | PCMag">
            <a:extLst>
              <a:ext uri="{FF2B5EF4-FFF2-40B4-BE49-F238E27FC236}">
                <a16:creationId xmlns:a16="http://schemas.microsoft.com/office/drawing/2014/main" id="{0D508CCB-4129-0E60-E586-B8FA46C4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9584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C8C46-2A14-BA78-1BB6-540D861424C0}"/>
              </a:ext>
            </a:extLst>
          </p:cNvPr>
          <p:cNvSpPr txBox="1"/>
          <p:nvPr/>
        </p:nvSpPr>
        <p:spPr>
          <a:xfrm>
            <a:off x="6122817" y="222707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Edge Routers</a:t>
            </a:r>
            <a:r>
              <a:rPr lang="en-US" dirty="0"/>
              <a:t>” act as the boundary between a private network and a public network </a:t>
            </a:r>
          </a:p>
        </p:txBody>
      </p:sp>
    </p:spTree>
    <p:extLst>
      <p:ext uri="{BB962C8B-B14F-4D97-AF65-F5344CB8AC3E}">
        <p14:creationId xmlns:p14="http://schemas.microsoft.com/office/powerpoint/2010/main" val="288136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834EC-85D4-D2AA-B626-B37BE6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48669"/>
            <a:ext cx="8382000" cy="3611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2362200" y="4930418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telephone line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797476" y="69962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Subscriber Line (DSL)</a:t>
            </a:r>
          </a:p>
        </p:txBody>
      </p:sp>
    </p:spTree>
    <p:extLst>
      <p:ext uri="{BB962C8B-B14F-4D97-AF65-F5344CB8AC3E}">
        <p14:creationId xmlns:p14="http://schemas.microsoft.com/office/powerpoint/2010/main" val="328960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834EC-85D4-D2AA-B626-B37BE6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48669"/>
            <a:ext cx="8382000" cy="3611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2362200" y="4930418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telephone line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797476" y="69962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Subscriber Line (DSL)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1A61E8-C665-A1F8-F1F5-5D209AC98E6B}"/>
                  </a:ext>
                </a:extLst>
              </p14:cNvPr>
              <p14:cNvContentPartPr/>
              <p14:nvPr/>
            </p14:nvContentPartPr>
            <p14:xfrm>
              <a:off x="3657181" y="3161936"/>
              <a:ext cx="2576520" cy="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1A61E8-C665-A1F8-F1F5-5D209AC98E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541" y="3126296"/>
                <a:ext cx="264816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2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F1669-92E4-E526-EA4B-66484238EC1A}"/>
              </a:ext>
            </a:extLst>
          </p:cNvPr>
          <p:cNvSpPr txBox="1"/>
          <p:nvPr/>
        </p:nvSpPr>
        <p:spPr>
          <a:xfrm>
            <a:off x="838200" y="2133600"/>
            <a:ext cx="58544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 sure to get the CSCI 466 role on Discord!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Fill out the course questionnaire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call me “Reese”</a:t>
            </a:r>
          </a:p>
        </p:txBody>
      </p:sp>
    </p:spTree>
    <p:extLst>
      <p:ext uri="{BB962C8B-B14F-4D97-AF65-F5344CB8AC3E}">
        <p14:creationId xmlns:p14="http://schemas.microsoft.com/office/powerpoint/2010/main" val="28455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9999E-D082-39E0-1D64-C389BEE1805B}"/>
              </a:ext>
            </a:extLst>
          </p:cNvPr>
          <p:cNvSpPr txBox="1"/>
          <p:nvPr/>
        </p:nvSpPr>
        <p:spPr>
          <a:xfrm>
            <a:off x="2057400" y="591474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*Shared broadcast medium</a:t>
            </a:r>
          </a:p>
        </p:txBody>
      </p:sp>
    </p:spTree>
    <p:extLst>
      <p:ext uri="{BB962C8B-B14F-4D97-AF65-F5344CB8AC3E}">
        <p14:creationId xmlns:p14="http://schemas.microsoft.com/office/powerpoint/2010/main" val="204501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hat Is the Difference Between a Router and a Modem? - The Plug - HelloTech">
            <a:extLst>
              <a:ext uri="{FF2B5EF4-FFF2-40B4-BE49-F238E27FC236}">
                <a16:creationId xmlns:a16="http://schemas.microsoft.com/office/drawing/2014/main" id="{2D389E1D-0E06-C5FB-FE30-B3211CEE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32" y="772415"/>
            <a:ext cx="9067800" cy="51006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6A759-8E01-1871-4092-33CB3E598291}"/>
              </a:ext>
            </a:extLst>
          </p:cNvPr>
          <p:cNvSpPr txBox="1"/>
          <p:nvPr/>
        </p:nvSpPr>
        <p:spPr>
          <a:xfrm>
            <a:off x="6324600" y="15945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(WLAN)</a:t>
            </a:r>
          </a:p>
        </p:txBody>
      </p:sp>
    </p:spTree>
    <p:extLst>
      <p:ext uri="{BB962C8B-B14F-4D97-AF65-F5344CB8AC3E}">
        <p14:creationId xmlns:p14="http://schemas.microsoft.com/office/powerpoint/2010/main" val="148810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3048000" y="47244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Connects homes to a shared fiber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886200" y="99018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Fiber Internet Access (FTTH)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960E2-7B91-B7DF-F9EA-E4543A9E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17185"/>
            <a:ext cx="6610350" cy="2933700"/>
          </a:xfrm>
          <a:prstGeom prst="rect">
            <a:avLst/>
          </a:prstGeom>
        </p:spPr>
      </p:pic>
      <p:pic>
        <p:nvPicPr>
          <p:cNvPr id="2052" name="Picture 4" descr="Fiber Optic Cable Safety Procedures to Protect Your Health">
            <a:extLst>
              <a:ext uri="{FF2B5EF4-FFF2-40B4-BE49-F238E27FC236}">
                <a16:creationId xmlns:a16="http://schemas.microsoft.com/office/drawing/2014/main" id="{0E983B0B-B791-17B3-022C-5522D9C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971" y="4515077"/>
            <a:ext cx="3714857" cy="137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2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264FB-52B2-C252-6FE5-9EA7488B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20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3D75-3AE5-0CE8-6386-B90404D1EAC6}"/>
              </a:ext>
            </a:extLst>
          </p:cNvPr>
          <p:cNvSpPr txBox="1"/>
          <p:nvPr/>
        </p:nvSpPr>
        <p:spPr>
          <a:xfrm>
            <a:off x="4343400" y="16002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Internet Access</a:t>
            </a:r>
          </a:p>
        </p:txBody>
      </p:sp>
      <p:pic>
        <p:nvPicPr>
          <p:cNvPr id="12290" name="Picture 2" descr="Amazon.com: Cat 6a Ethernet Cable 10Feet, CableCreation Network LAN Patch  Cord, High Speed 10Gbps Internet Wire, Standard RJ45 Connector for PC,  Computer Servers, Router, Modem, Smart TV, Printer, PS5, : Electronics">
            <a:extLst>
              <a:ext uri="{FF2B5EF4-FFF2-40B4-BE49-F238E27FC236}">
                <a16:creationId xmlns:a16="http://schemas.microsoft.com/office/drawing/2014/main" id="{5404A18E-8A6D-958A-BB2B-E029574A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590550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an Ethernet Cable?">
            <a:extLst>
              <a:ext uri="{FF2B5EF4-FFF2-40B4-BE49-F238E27FC236}">
                <a16:creationId xmlns:a16="http://schemas.microsoft.com/office/drawing/2014/main" id="{CF7C5CC1-B1BA-E0D7-4034-076DC4CD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96" y="4581774"/>
            <a:ext cx="3276600" cy="18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36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EFFCD-B2E6-0C3E-0F42-FA676425DBDE}"/>
              </a:ext>
            </a:extLst>
          </p:cNvPr>
          <p:cNvSpPr txBox="1"/>
          <p:nvPr/>
        </p:nvSpPr>
        <p:spPr>
          <a:xfrm>
            <a:off x="7620000" y="3581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8740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Future of Undersea Internet Cables | by Sarvesh Mathi | Medium">
            <a:extLst>
              <a:ext uri="{FF2B5EF4-FFF2-40B4-BE49-F238E27FC236}">
                <a16:creationId xmlns:a16="http://schemas.microsoft.com/office/drawing/2014/main" id="{394C051A-6C25-CDC0-56C4-041ACE1C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58" y="3276600"/>
            <a:ext cx="5105400" cy="26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hiladelphia Internet Exchange, 401 N. Broad St. Philadelphia PA">
            <a:extLst>
              <a:ext uri="{FF2B5EF4-FFF2-40B4-BE49-F238E27FC236}">
                <a16:creationId xmlns:a16="http://schemas.microsoft.com/office/drawing/2014/main" id="{D3B234A7-71D9-1579-9ED8-1C1E948B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331"/>
            <a:ext cx="1767948" cy="17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60 Hudson St">
            <a:extLst>
              <a:ext uri="{FF2B5EF4-FFF2-40B4-BE49-F238E27FC236}">
                <a16:creationId xmlns:a16="http://schemas.microsoft.com/office/drawing/2014/main" id="{94E82540-0BA4-F04D-7780-32CE8C47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95" y="340265"/>
            <a:ext cx="2266950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acebook data center, Des Moines IA">
            <a:extLst>
              <a:ext uri="{FF2B5EF4-FFF2-40B4-BE49-F238E27FC236}">
                <a16:creationId xmlns:a16="http://schemas.microsoft.com/office/drawing/2014/main" id="{968FC18D-1D77-6976-6483-88AA290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15" y="1041897"/>
            <a:ext cx="2377666" cy="19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4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AEE253-8035-B81B-F41B-FA3AD49071A1}"/>
              </a:ext>
            </a:extLst>
          </p:cNvPr>
          <p:cNvSpPr/>
          <p:nvPr/>
        </p:nvSpPr>
        <p:spPr>
          <a:xfrm>
            <a:off x="4953000" y="2057400"/>
            <a:ext cx="259080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INFRAPEDIA</a:t>
            </a:r>
          </a:p>
        </p:txBody>
      </p:sp>
    </p:spTree>
    <p:extLst>
      <p:ext uri="{BB962C8B-B14F-4D97-AF65-F5344CB8AC3E}">
        <p14:creationId xmlns:p14="http://schemas.microsoft.com/office/powerpoint/2010/main" val="279452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20E5F-F1EE-414C-0EA6-58D5A709541F}"/>
              </a:ext>
            </a:extLst>
          </p:cNvPr>
          <p:cNvSpPr/>
          <p:nvPr/>
        </p:nvSpPr>
        <p:spPr>
          <a:xfrm>
            <a:off x="4305300" y="2133600"/>
            <a:ext cx="3581400" cy="198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https://www.youtube.com/watch?v=d0gs497KApU</a:t>
            </a:r>
          </a:p>
        </p:txBody>
      </p:sp>
    </p:spTree>
    <p:extLst>
      <p:ext uri="{BB962C8B-B14F-4D97-AF65-F5344CB8AC3E}">
        <p14:creationId xmlns:p14="http://schemas.microsoft.com/office/powerpoint/2010/main" val="2536933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E7E19A-F939-D77F-0687-9DC8EA07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7" y="609600"/>
            <a:ext cx="597217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95EF4-8FED-8981-A579-E7A337769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04812"/>
            <a:ext cx="504214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21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Physical Mediums</a:t>
            </a:r>
          </a:p>
        </p:txBody>
      </p:sp>
      <p:pic>
        <p:nvPicPr>
          <p:cNvPr id="1026" name="Picture 2" descr="Amazon.com: CableCreation 75 Feet CAT 5e Ethernet Patch Cable, RJ45  Computer Network Cord, Cat5/Cat5e/Cat6 LAN Cable UTP 24AWG+100% Copper Wire  for PC, Mac, Laptop, PS3, PS4, Xbox, 22.87m, Blue : Electronics">
            <a:extLst>
              <a:ext uri="{FF2B5EF4-FFF2-40B4-BE49-F238E27FC236}">
                <a16:creationId xmlns:a16="http://schemas.microsoft.com/office/drawing/2014/main" id="{A4B385A3-2FA1-121D-CDD9-4EB87441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EB29E6-0C99-7D4F-0059-2379B0008225}"/>
              </a:ext>
            </a:extLst>
          </p:cNvPr>
          <p:cNvSpPr txBox="1"/>
          <p:nvPr/>
        </p:nvSpPr>
        <p:spPr>
          <a:xfrm>
            <a:off x="1097421" y="4020234"/>
            <a:ext cx="150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Twisted-Pair Copper Wire</a:t>
            </a:r>
          </a:p>
        </p:txBody>
      </p:sp>
      <p:pic>
        <p:nvPicPr>
          <p:cNvPr id="1028" name="Picture 4" descr="Premium Cat 5e Ethernet Cable | Copper, Tangle-Free, Riser Rated">
            <a:extLst>
              <a:ext uri="{FF2B5EF4-FFF2-40B4-BE49-F238E27FC236}">
                <a16:creationId xmlns:a16="http://schemas.microsoft.com/office/drawing/2014/main" id="{9F192BB1-DEBD-0D69-C67D-57339CF66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5019" r="29268" b="1809"/>
          <a:stretch/>
        </p:blipFill>
        <p:spPr bwMode="auto">
          <a:xfrm>
            <a:off x="2971800" y="1548590"/>
            <a:ext cx="1337997" cy="14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mazon.com: BlueRigger RG6 Coaxial Cable (20FT, Male F Type Connector Pin,  Gold Plated, Triple Shielded) – Digital Audio Video Coax Cable Cord for  HDTV, CATV, Cable Modem, Satellite Receivers : Electronics">
            <a:extLst>
              <a:ext uri="{FF2B5EF4-FFF2-40B4-BE49-F238E27FC236}">
                <a16:creationId xmlns:a16="http://schemas.microsoft.com/office/drawing/2014/main" id="{8EE00A32-3D4F-F381-9F9B-DDE1CEEB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5912"/>
            <a:ext cx="2793385" cy="2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515076-77F7-258B-30EE-32B13CD5F433}"/>
              </a:ext>
            </a:extLst>
          </p:cNvPr>
          <p:cNvSpPr txBox="1"/>
          <p:nvPr/>
        </p:nvSpPr>
        <p:spPr>
          <a:xfrm>
            <a:off x="5012320" y="4213092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Coaxial Cable</a:t>
            </a:r>
          </a:p>
        </p:txBody>
      </p:sp>
      <p:pic>
        <p:nvPicPr>
          <p:cNvPr id="15" name="Picture 8" descr="What Is Fiber-Optic Internet? | Fast Feed">
            <a:extLst>
              <a:ext uri="{FF2B5EF4-FFF2-40B4-BE49-F238E27FC236}">
                <a16:creationId xmlns:a16="http://schemas.microsoft.com/office/drawing/2014/main" id="{20BEDCF5-CF03-9629-2AAC-27C58C603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6"/>
          <a:stretch/>
        </p:blipFill>
        <p:spPr bwMode="auto">
          <a:xfrm>
            <a:off x="8991600" y="1848534"/>
            <a:ext cx="269031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E0C4A8-625E-10CC-C6E2-8C19414ABA6B}"/>
              </a:ext>
            </a:extLst>
          </p:cNvPr>
          <p:cNvSpPr txBox="1"/>
          <p:nvPr/>
        </p:nvSpPr>
        <p:spPr>
          <a:xfrm>
            <a:off x="9388947" y="425421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Optic Cable</a:t>
            </a:r>
          </a:p>
        </p:txBody>
      </p:sp>
    </p:spTree>
    <p:extLst>
      <p:ext uri="{BB962C8B-B14F-4D97-AF65-F5344CB8AC3E}">
        <p14:creationId xmlns:p14="http://schemas.microsoft.com/office/powerpoint/2010/main" val="297433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9F49B892-61CD-5CC6-6018-FA31DCA30336}"/>
              </a:ext>
            </a:extLst>
          </p:cNvPr>
          <p:cNvCxnSpPr>
            <a:cxnSpLocks/>
          </p:cNvCxnSpPr>
          <p:nvPr/>
        </p:nvCxnSpPr>
        <p:spPr>
          <a:xfrm flipH="1">
            <a:off x="5486400" y="1538131"/>
            <a:ext cx="1600200" cy="49386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TextBox 1104">
            <a:extLst>
              <a:ext uri="{FF2B5EF4-FFF2-40B4-BE49-F238E27FC236}">
                <a16:creationId xmlns:a16="http://schemas.microsoft.com/office/drawing/2014/main" id="{85636442-7CAF-73B4-E38D-E6D9D57002B7}"/>
              </a:ext>
            </a:extLst>
          </p:cNvPr>
          <p:cNvSpPr txBox="1"/>
          <p:nvPr/>
        </p:nvSpPr>
        <p:spPr>
          <a:xfrm>
            <a:off x="7086600" y="12960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endpoints</a:t>
            </a:r>
          </a:p>
        </p:txBody>
      </p:sp>
      <p:cxnSp>
        <p:nvCxnSpPr>
          <p:cNvPr id="1106" name="Straight Arrow Connector 1105">
            <a:extLst>
              <a:ext uri="{FF2B5EF4-FFF2-40B4-BE49-F238E27FC236}">
                <a16:creationId xmlns:a16="http://schemas.microsoft.com/office/drawing/2014/main" id="{2EE097F0-0783-67CE-D4ED-9384EEDB3C45}"/>
              </a:ext>
            </a:extLst>
          </p:cNvPr>
          <p:cNvCxnSpPr>
            <a:cxnSpLocks/>
          </p:cNvCxnSpPr>
          <p:nvPr/>
        </p:nvCxnSpPr>
        <p:spPr>
          <a:xfrm flipH="1">
            <a:off x="3792560" y="4095647"/>
            <a:ext cx="4208406" cy="95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1106">
            <a:extLst>
              <a:ext uri="{FF2B5EF4-FFF2-40B4-BE49-F238E27FC236}">
                <a16:creationId xmlns:a16="http://schemas.microsoft.com/office/drawing/2014/main" id="{DA012584-C667-6251-3A8A-249036CA960B}"/>
              </a:ext>
            </a:extLst>
          </p:cNvPr>
          <p:cNvSpPr txBox="1"/>
          <p:nvPr/>
        </p:nvSpPr>
        <p:spPr>
          <a:xfrm>
            <a:off x="8000966" y="3853571"/>
            <a:ext cx="21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Wired endpoints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3901764" y="5483122"/>
            <a:ext cx="7406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does out network get access through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356311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Physical Mediums</a:t>
            </a:r>
          </a:p>
        </p:txBody>
      </p:sp>
      <p:pic>
        <p:nvPicPr>
          <p:cNvPr id="9" name="Picture 2" descr="Amazon.com: CableCreation 75 Feet CAT 5e Ethernet Patch Cable, RJ45  Computer Network Cord, Cat5/Cat5e/Cat6 LAN Cable UTP 24AWG+100% Copper Wire  for PC, Mac, Laptop, PS3, PS4, Xbox, 22.87m, Blue : Electronics">
            <a:extLst>
              <a:ext uri="{FF2B5EF4-FFF2-40B4-BE49-F238E27FC236}">
                <a16:creationId xmlns:a16="http://schemas.microsoft.com/office/drawing/2014/main" id="{3D73D23C-F3DA-097D-F3C5-20C318AC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6693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FA5FB-341D-EC59-E800-256AA3735167}"/>
              </a:ext>
            </a:extLst>
          </p:cNvPr>
          <p:cNvSpPr txBox="1"/>
          <p:nvPr/>
        </p:nvSpPr>
        <p:spPr>
          <a:xfrm>
            <a:off x="1935621" y="3607727"/>
            <a:ext cx="150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Twisted-Pair Copper Wire</a:t>
            </a:r>
          </a:p>
        </p:txBody>
      </p:sp>
      <p:pic>
        <p:nvPicPr>
          <p:cNvPr id="17" name="Picture 4" descr="Premium Cat 5e Ethernet Cable | Copper, Tangle-Free, Riser Rated">
            <a:extLst>
              <a:ext uri="{FF2B5EF4-FFF2-40B4-BE49-F238E27FC236}">
                <a16:creationId xmlns:a16="http://schemas.microsoft.com/office/drawing/2014/main" id="{8BEB5DA0-3E61-EE0B-E7E7-59D2B5B9A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5019" r="29268" b="1809"/>
          <a:stretch/>
        </p:blipFill>
        <p:spPr bwMode="auto">
          <a:xfrm>
            <a:off x="3810000" y="1136083"/>
            <a:ext cx="1337997" cy="14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What Is Fiber-Optic Internet? | Fast Feed">
            <a:extLst>
              <a:ext uri="{FF2B5EF4-FFF2-40B4-BE49-F238E27FC236}">
                <a16:creationId xmlns:a16="http://schemas.microsoft.com/office/drawing/2014/main" id="{82C35B0E-7B43-8A07-5CB4-F219DB54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6"/>
          <a:stretch/>
        </p:blipFill>
        <p:spPr bwMode="auto">
          <a:xfrm>
            <a:off x="7239000" y="1161949"/>
            <a:ext cx="269031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D97C06-077E-5A10-43C7-27DEDEAFB0E9}"/>
              </a:ext>
            </a:extLst>
          </p:cNvPr>
          <p:cNvSpPr txBox="1"/>
          <p:nvPr/>
        </p:nvSpPr>
        <p:spPr>
          <a:xfrm>
            <a:off x="7636347" y="35676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Optic Cable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13391-7394-16E9-C4DF-9D71C42A21B9}"/>
              </a:ext>
            </a:extLst>
          </p:cNvPr>
          <p:cNvSpPr txBox="1"/>
          <p:nvPr/>
        </p:nvSpPr>
        <p:spPr>
          <a:xfrm>
            <a:off x="1409649" y="4643452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Cheap</a:t>
            </a:r>
          </a:p>
          <a:p>
            <a:r>
              <a:rPr lang="en-US" dirty="0">
                <a:solidFill>
                  <a:schemeClr val="tx1"/>
                </a:solidFill>
              </a:rPr>
              <a:t>Easy to install</a:t>
            </a:r>
          </a:p>
          <a:p>
            <a:r>
              <a:rPr lang="en-US" dirty="0">
                <a:solidFill>
                  <a:schemeClr val="tx1"/>
                </a:solidFill>
              </a:rPr>
              <a:t>can handle a variety signals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32433-3245-000E-81E1-751B85D51492}"/>
              </a:ext>
            </a:extLst>
          </p:cNvPr>
          <p:cNvSpPr txBox="1"/>
          <p:nvPr/>
        </p:nvSpPr>
        <p:spPr>
          <a:xfrm>
            <a:off x="6340629" y="4602288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Expensive</a:t>
            </a:r>
          </a:p>
          <a:p>
            <a:r>
              <a:rPr lang="en-US" dirty="0"/>
              <a:t>A bit more difficult to install</a:t>
            </a:r>
          </a:p>
          <a:p>
            <a:r>
              <a:rPr lang="en-US" dirty="0"/>
              <a:t>Much higher speeds, can transmit long distances</a:t>
            </a:r>
          </a:p>
        </p:txBody>
      </p:sp>
    </p:spTree>
    <p:extLst>
      <p:ext uri="{BB962C8B-B14F-4D97-AF65-F5344CB8AC3E}">
        <p14:creationId xmlns:p14="http://schemas.microsoft.com/office/powerpoint/2010/main" val="244583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5362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40DF313E-B9C2-4444-86B0-C63568C1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0389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Wireless Transmission in Computer Network">
            <a:extLst>
              <a:ext uri="{FF2B5EF4-FFF2-40B4-BE49-F238E27FC236}">
                <a16:creationId xmlns:a16="http://schemas.microsoft.com/office/drawing/2014/main" id="{2CA68A7B-A787-0AB0-0871-0B79AAB2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971800"/>
            <a:ext cx="45529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916D3-AB1C-F52D-28F6-8BA58FE793B2}"/>
              </a:ext>
            </a:extLst>
          </p:cNvPr>
          <p:cNvSpPr txBox="1"/>
          <p:nvPr/>
        </p:nvSpPr>
        <p:spPr>
          <a:xfrm>
            <a:off x="7848600" y="1044762"/>
            <a:ext cx="3449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Infrared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259445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D8C7E-2EDD-0408-C60B-E3EE477AC5E6}"/>
              </a:ext>
            </a:extLst>
          </p:cNvPr>
          <p:cNvSpPr txBox="1"/>
          <p:nvPr/>
        </p:nvSpPr>
        <p:spPr>
          <a:xfrm>
            <a:off x="1447800" y="1567982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Guided 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6832E-30AE-6DE7-492B-AB7DA8D3DC16}"/>
              </a:ext>
            </a:extLst>
          </p:cNvPr>
          <p:cNvSpPr txBox="1"/>
          <p:nvPr/>
        </p:nvSpPr>
        <p:spPr>
          <a:xfrm>
            <a:off x="7444899" y="1583958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Unguided Medium</a:t>
            </a:r>
          </a:p>
        </p:txBody>
      </p:sp>
      <p:pic>
        <p:nvPicPr>
          <p:cNvPr id="9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36888DDA-3AB3-228F-4904-4746CBB6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0" y="2372473"/>
            <a:ext cx="5315859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S Fiber Optic cables internet">
            <a:extLst>
              <a:ext uri="{FF2B5EF4-FFF2-40B4-BE49-F238E27FC236}">
                <a16:creationId xmlns:a16="http://schemas.microsoft.com/office/drawing/2014/main" id="{B2078EAC-A9F9-ADEA-F559-3BB28F0E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8" y="2341371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2D4227DB-05FF-0075-5D07-F365ED7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1" y="4388515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ypes of Transmission Media - GeeksforGeeks">
            <a:extLst>
              <a:ext uri="{FF2B5EF4-FFF2-40B4-BE49-F238E27FC236}">
                <a16:creationId xmlns:a16="http://schemas.microsoft.com/office/drawing/2014/main" id="{70718CFD-F5F2-F667-28EC-9F3A60E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19771"/>
            <a:ext cx="2857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79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7D8E56-53DB-C8DA-02B5-663310A4CADE}"/>
              </a:ext>
            </a:extLst>
          </p:cNvPr>
          <p:cNvSpPr txBox="1"/>
          <p:nvPr/>
        </p:nvSpPr>
        <p:spPr>
          <a:xfrm>
            <a:off x="6096000" y="806544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FD83F-8824-D6CD-A1EA-59976850C5C0}"/>
              </a:ext>
            </a:extLst>
          </p:cNvPr>
          <p:cNvSpPr txBox="1"/>
          <p:nvPr/>
        </p:nvSpPr>
        <p:spPr>
          <a:xfrm>
            <a:off x="6083559" y="2273709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A8C6F-259D-33A7-9953-85D4E45C149E}"/>
              </a:ext>
            </a:extLst>
          </p:cNvPr>
          <p:cNvSpPr txBox="1"/>
          <p:nvPr/>
        </p:nvSpPr>
        <p:spPr>
          <a:xfrm>
            <a:off x="6083559" y="3885707"/>
            <a:ext cx="482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communication link has its own </a:t>
            </a:r>
            <a:r>
              <a:rPr lang="en-US" sz="2000" b="1" dirty="0"/>
              <a:t>transmission rate  (bits/sec)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4693E-0116-8C45-B942-F36AC1A44BBE}"/>
              </a:ext>
            </a:extLst>
          </p:cNvPr>
          <p:cNvCxnSpPr/>
          <p:nvPr/>
        </p:nvCxnSpPr>
        <p:spPr>
          <a:xfrm>
            <a:off x="6019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4E5F36-A3DD-EC0B-FA14-B95A702A2255}"/>
              </a:ext>
            </a:extLst>
          </p:cNvPr>
          <p:cNvCxnSpPr/>
          <p:nvPr/>
        </p:nvCxnSpPr>
        <p:spPr>
          <a:xfrm>
            <a:off x="7924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D6C0D-1FA9-8654-3C2A-F425A754DB59}"/>
              </a:ext>
            </a:extLst>
          </p:cNvPr>
          <p:cNvCxnSpPr/>
          <p:nvPr/>
        </p:nvCxnSpPr>
        <p:spPr>
          <a:xfrm>
            <a:off x="9700895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943C5-5CBA-D9D6-5A70-F1AC8576F9B3}"/>
              </a:ext>
            </a:extLst>
          </p:cNvPr>
          <p:cNvSpPr txBox="1"/>
          <p:nvPr/>
        </p:nvSpPr>
        <p:spPr>
          <a:xfrm>
            <a:off x="6170838" y="52730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Mbps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3013C-CD54-5E07-D8ED-E375EA02B7D5}"/>
              </a:ext>
            </a:extLst>
          </p:cNvPr>
          <p:cNvSpPr txBox="1"/>
          <p:nvPr/>
        </p:nvSpPr>
        <p:spPr>
          <a:xfrm>
            <a:off x="8050190" y="53169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kbps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3CAB9-ECEE-49DC-1FFE-91528E1239BD}"/>
              </a:ext>
            </a:extLst>
          </p:cNvPr>
          <p:cNvSpPr txBox="1"/>
          <p:nvPr/>
        </p:nvSpPr>
        <p:spPr>
          <a:xfrm>
            <a:off x="9826285" y="53796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kbps</a:t>
            </a:r>
          </a:p>
        </p:txBody>
      </p:sp>
    </p:spTree>
    <p:extLst>
      <p:ext uri="{BB962C8B-B14F-4D97-AF65-F5344CB8AC3E}">
        <p14:creationId xmlns:p14="http://schemas.microsoft.com/office/powerpoint/2010/main" val="354387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</p:spTree>
    <p:extLst>
      <p:ext uri="{BB962C8B-B14F-4D97-AF65-F5344CB8AC3E}">
        <p14:creationId xmlns:p14="http://schemas.microsoft.com/office/powerpoint/2010/main" val="4122901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295400" y="246607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3381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981200" y="360226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08054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357041" y="28218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97660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396660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937928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4657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748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</p:spTree>
    <p:extLst>
      <p:ext uri="{BB962C8B-B14F-4D97-AF65-F5344CB8AC3E}">
        <p14:creationId xmlns:p14="http://schemas.microsoft.com/office/powerpoint/2010/main" val="1079491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828800" y="508522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37303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371600" y="5203605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979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10031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</p:spTree>
    <p:extLst>
      <p:ext uri="{BB962C8B-B14F-4D97-AF65-F5344CB8AC3E}">
        <p14:creationId xmlns:p14="http://schemas.microsoft.com/office/powerpoint/2010/main" val="2119063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930" y="2328394"/>
            <a:ext cx="3966783" cy="317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</p:spTree>
    <p:extLst>
      <p:ext uri="{BB962C8B-B14F-4D97-AF65-F5344CB8AC3E}">
        <p14:creationId xmlns:p14="http://schemas.microsoft.com/office/powerpoint/2010/main" val="310671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2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1777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27183" y="36538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775190" y="335268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136100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019122" y="364195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846665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90349" y="392554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15655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253" y="71286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96493" y="2765229"/>
                <a:ext cx="3017880" cy="1181520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60" y="485470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86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74171" y="465882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932997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296388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09268" y="4635022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481231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548049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94194" y="47019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150665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311582" y="5198984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585990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43949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322468" y="52343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56564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404892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98453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713710" cy="50219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4856095" y="3939311"/>
            <a:ext cx="130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6133" y="2765232"/>
                <a:ext cx="3017880" cy="1181515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107" y="485255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5367F59-EEBA-FBE1-6E60-3772B99540C5}"/>
              </a:ext>
            </a:extLst>
          </p:cNvPr>
          <p:cNvSpPr txBox="1"/>
          <p:nvPr/>
        </p:nvSpPr>
        <p:spPr>
          <a:xfrm>
            <a:off x="6376762" y="3582730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43308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97466" y="18356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</p:spTree>
    <p:extLst>
      <p:ext uri="{BB962C8B-B14F-4D97-AF65-F5344CB8AC3E}">
        <p14:creationId xmlns:p14="http://schemas.microsoft.com/office/powerpoint/2010/main" val="76509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57400" y="3598441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844155" y="525666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pic>
        <p:nvPicPr>
          <p:cNvPr id="30" name="Graphic 29" descr="Skull outline">
            <a:extLst>
              <a:ext uri="{FF2B5EF4-FFF2-40B4-BE49-F238E27FC236}">
                <a16:creationId xmlns:a16="http://schemas.microsoft.com/office/drawing/2014/main" id="{25AB04F7-3EFA-28E7-222D-3004B6D9B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1708" y="3500202"/>
            <a:ext cx="520406" cy="5204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FABA0-6BF0-0567-BC4C-AA3A9DC588B5}"/>
              </a:ext>
            </a:extLst>
          </p:cNvPr>
          <p:cNvSpPr txBox="1"/>
          <p:nvPr/>
        </p:nvSpPr>
        <p:spPr>
          <a:xfrm>
            <a:off x="6960666" y="202589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Lost, Discarded, Corrupt</a:t>
            </a:r>
          </a:p>
        </p:txBody>
      </p:sp>
    </p:spTree>
    <p:extLst>
      <p:ext uri="{BB962C8B-B14F-4D97-AF65-F5344CB8AC3E}">
        <p14:creationId xmlns:p14="http://schemas.microsoft.com/office/powerpoint/2010/main" val="4055324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072821" y="18249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2071849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109020" y="18161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25733" y="530225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05636" y="287996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44248" y="401259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70892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90885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772896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</p:spTree>
    <p:extLst>
      <p:ext uri="{BB962C8B-B14F-4D97-AF65-F5344CB8AC3E}">
        <p14:creationId xmlns:p14="http://schemas.microsoft.com/office/powerpoint/2010/main" val="3709317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36AA6-8934-6C5B-C068-A15C2951CBFD}"/>
              </a:ext>
            </a:extLst>
          </p:cNvPr>
          <p:cNvSpPr txBox="1"/>
          <p:nvPr/>
        </p:nvSpPr>
        <p:spPr>
          <a:xfrm>
            <a:off x="6858000" y="265875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User-level message</a:t>
            </a:r>
          </a:p>
        </p:txBody>
      </p:sp>
    </p:spTree>
    <p:extLst>
      <p:ext uri="{BB962C8B-B14F-4D97-AF65-F5344CB8AC3E}">
        <p14:creationId xmlns:p14="http://schemas.microsoft.com/office/powerpoint/2010/main" val="2339913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42884-E8E3-5F8A-D6C3-DD4132AFABE6}"/>
              </a:ext>
            </a:extLst>
          </p:cNvPr>
          <p:cNvSpPr txBox="1"/>
          <p:nvPr/>
        </p:nvSpPr>
        <p:spPr>
          <a:xfrm>
            <a:off x="5105400" y="2488168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Intended receiver and sender of message</a:t>
            </a:r>
          </a:p>
        </p:txBody>
      </p:sp>
    </p:spTree>
    <p:extLst>
      <p:ext uri="{BB962C8B-B14F-4D97-AF65-F5344CB8AC3E}">
        <p14:creationId xmlns:p14="http://schemas.microsoft.com/office/powerpoint/2010/main" val="5959721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711C8-8579-2C26-0AA5-80CF426B6409}"/>
              </a:ext>
            </a:extLst>
          </p:cNvPr>
          <p:cNvSpPr txBox="1"/>
          <p:nvPr/>
        </p:nvSpPr>
        <p:spPr>
          <a:xfrm>
            <a:off x="4405888" y="232668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Sender and 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</p:spTree>
    <p:extLst>
      <p:ext uri="{BB962C8B-B14F-4D97-AF65-F5344CB8AC3E}">
        <p14:creationId xmlns:p14="http://schemas.microsoft.com/office/powerpoint/2010/main" val="230503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749" y="243918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955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52F-E737-B0A6-270F-7FF33970ABAE}"/>
              </a:ext>
            </a:extLst>
          </p:cNvPr>
          <p:cNvSpPr/>
          <p:nvPr/>
        </p:nvSpPr>
        <p:spPr>
          <a:xfrm>
            <a:off x="685800" y="2590800"/>
            <a:ext cx="8153400" cy="2438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D8283-C774-BD6C-55D5-FF7F26ED18AF}"/>
              </a:ext>
            </a:extLst>
          </p:cNvPr>
          <p:cNvSpPr/>
          <p:nvPr/>
        </p:nvSpPr>
        <p:spPr>
          <a:xfrm>
            <a:off x="2667000" y="2788467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C6BA7-B7F1-AB5E-D09C-86F824806FD3}"/>
              </a:ext>
            </a:extLst>
          </p:cNvPr>
          <p:cNvSpPr/>
          <p:nvPr/>
        </p:nvSpPr>
        <p:spPr>
          <a:xfrm>
            <a:off x="5410200" y="3052881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C053-F580-E92E-7992-FDD2A6DD7ED7}"/>
              </a:ext>
            </a:extLst>
          </p:cNvPr>
          <p:cNvSpPr/>
          <p:nvPr/>
        </p:nvSpPr>
        <p:spPr>
          <a:xfrm>
            <a:off x="7010400" y="328885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EC914-F936-4B3A-8103-7312034ABEC9}"/>
              </a:ext>
            </a:extLst>
          </p:cNvPr>
          <p:cNvSpPr txBox="1"/>
          <p:nvPr/>
        </p:nvSpPr>
        <p:spPr>
          <a:xfrm>
            <a:off x="5492036" y="3350258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82029-9535-4C6C-8496-1BD7154B2F63}"/>
              </a:ext>
            </a:extLst>
          </p:cNvPr>
          <p:cNvSpPr txBox="1"/>
          <p:nvPr/>
        </p:nvSpPr>
        <p:spPr>
          <a:xfrm>
            <a:off x="2737674" y="3165830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FB9D7-8B49-8DB3-6829-03FBA16C79F0}"/>
              </a:ext>
            </a:extLst>
          </p:cNvPr>
          <p:cNvSpPr txBox="1"/>
          <p:nvPr/>
        </p:nvSpPr>
        <p:spPr>
          <a:xfrm>
            <a:off x="772948" y="315846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To: Apt 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From: Apt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C74F7-C419-4906-07E2-7A58E25C4BEE}"/>
              </a:ext>
            </a:extLst>
          </p:cNvPr>
          <p:cNvSpPr txBox="1"/>
          <p:nvPr/>
        </p:nvSpPr>
        <p:spPr>
          <a:xfrm>
            <a:off x="2599906" y="2202454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 location of sender and receiver’s homes</a:t>
            </a:r>
          </a:p>
        </p:txBody>
      </p:sp>
    </p:spTree>
    <p:extLst>
      <p:ext uri="{BB962C8B-B14F-4D97-AF65-F5344CB8AC3E}">
        <p14:creationId xmlns:p14="http://schemas.microsoft.com/office/powerpoint/2010/main" val="2390695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52F-E737-B0A6-270F-7FF33970ABAE}"/>
              </a:ext>
            </a:extLst>
          </p:cNvPr>
          <p:cNvSpPr/>
          <p:nvPr/>
        </p:nvSpPr>
        <p:spPr>
          <a:xfrm>
            <a:off x="685800" y="2590800"/>
            <a:ext cx="8153400" cy="2438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D8283-C774-BD6C-55D5-FF7F26ED18AF}"/>
              </a:ext>
            </a:extLst>
          </p:cNvPr>
          <p:cNvSpPr/>
          <p:nvPr/>
        </p:nvSpPr>
        <p:spPr>
          <a:xfrm>
            <a:off x="2667000" y="2788467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C6BA7-B7F1-AB5E-D09C-86F824806FD3}"/>
              </a:ext>
            </a:extLst>
          </p:cNvPr>
          <p:cNvSpPr/>
          <p:nvPr/>
        </p:nvSpPr>
        <p:spPr>
          <a:xfrm>
            <a:off x="5410200" y="3052881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C053-F580-E92E-7992-FDD2A6DD7ED7}"/>
              </a:ext>
            </a:extLst>
          </p:cNvPr>
          <p:cNvSpPr/>
          <p:nvPr/>
        </p:nvSpPr>
        <p:spPr>
          <a:xfrm>
            <a:off x="7010400" y="328885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EC914-F936-4B3A-8103-7312034ABEC9}"/>
              </a:ext>
            </a:extLst>
          </p:cNvPr>
          <p:cNvSpPr txBox="1"/>
          <p:nvPr/>
        </p:nvSpPr>
        <p:spPr>
          <a:xfrm>
            <a:off x="5492036" y="3350258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82029-9535-4C6C-8496-1BD7154B2F63}"/>
              </a:ext>
            </a:extLst>
          </p:cNvPr>
          <p:cNvSpPr txBox="1"/>
          <p:nvPr/>
        </p:nvSpPr>
        <p:spPr>
          <a:xfrm>
            <a:off x="2737674" y="3165830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FB9D7-8B49-8DB3-6829-03FBA16C79F0}"/>
              </a:ext>
            </a:extLst>
          </p:cNvPr>
          <p:cNvSpPr txBox="1"/>
          <p:nvPr/>
        </p:nvSpPr>
        <p:spPr>
          <a:xfrm>
            <a:off x="772948" y="315846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To: Apt 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From: Apt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C74F7-C419-4906-07E2-7A58E25C4BEE}"/>
              </a:ext>
            </a:extLst>
          </p:cNvPr>
          <p:cNvSpPr txBox="1"/>
          <p:nvPr/>
        </p:nvSpPr>
        <p:spPr>
          <a:xfrm>
            <a:off x="2599906" y="2202454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 location of sender and receiver’s homes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4A99B-8175-FB79-9F9D-1841DC8C2B45}"/>
              </a:ext>
            </a:extLst>
          </p:cNvPr>
          <p:cNvSpPr txBox="1"/>
          <p:nvPr/>
        </p:nvSpPr>
        <p:spPr>
          <a:xfrm>
            <a:off x="294857" y="5255151"/>
            <a:ext cx="10230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original message gets </a:t>
            </a:r>
            <a:r>
              <a:rPr lang="en-US" sz="2400" b="1" dirty="0"/>
              <a:t>encapsulated</a:t>
            </a:r>
            <a:r>
              <a:rPr lang="en-US" sz="2400" dirty="0"/>
              <a:t> with many pieces of information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80948D-0AEC-3E2E-4B1A-F7AC782D01B4}"/>
              </a:ext>
            </a:extLst>
          </p:cNvPr>
          <p:cNvSpPr txBox="1"/>
          <p:nvPr/>
        </p:nvSpPr>
        <p:spPr>
          <a:xfrm>
            <a:off x="772948" y="5802035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pieces of information help make sure our mail get sent to the correct place</a:t>
            </a:r>
          </a:p>
        </p:txBody>
      </p:sp>
      <p:pic>
        <p:nvPicPr>
          <p:cNvPr id="1026" name="Picture 2" descr="Floral 5 Piece Maiden | Traditional Matryoshka Nesting Doll">
            <a:extLst>
              <a:ext uri="{FF2B5EF4-FFF2-40B4-BE49-F238E27FC236}">
                <a16:creationId xmlns:a16="http://schemas.microsoft.com/office/drawing/2014/main" id="{AFDF8A87-CDFD-4F48-2510-0F24D75D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964280"/>
            <a:ext cx="2914650" cy="18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501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pic>
        <p:nvPicPr>
          <p:cNvPr id="19458" name="Picture 2" descr="networkencyclopedia.com/wp-content/uploads/2019...">
            <a:extLst>
              <a:ext uri="{FF2B5EF4-FFF2-40B4-BE49-F238E27FC236}">
                <a16:creationId xmlns:a16="http://schemas.microsoft.com/office/drawing/2014/main" id="{CC9357D4-1EAF-AA7F-CC73-5907FE9F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4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A6C1C-1D80-298D-BFEF-D5A9D2568827}"/>
              </a:ext>
            </a:extLst>
          </p:cNvPr>
          <p:cNvSpPr txBox="1"/>
          <p:nvPr/>
        </p:nvSpPr>
        <p:spPr>
          <a:xfrm>
            <a:off x="8229600" y="266700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It’s a complicated system!</a:t>
            </a:r>
          </a:p>
        </p:txBody>
      </p:sp>
    </p:spTree>
    <p:extLst>
      <p:ext uri="{BB962C8B-B14F-4D97-AF65-F5344CB8AC3E}">
        <p14:creationId xmlns:p14="http://schemas.microsoft.com/office/powerpoint/2010/main" val="4037097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192D3-3FE0-A0F9-172D-2F6B30811D9F}"/>
              </a:ext>
            </a:extLst>
          </p:cNvPr>
          <p:cNvSpPr txBox="1"/>
          <p:nvPr/>
        </p:nvSpPr>
        <p:spPr>
          <a:xfrm>
            <a:off x="6771781" y="82380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Systems Interconnection Model</a:t>
            </a:r>
          </a:p>
        </p:txBody>
      </p:sp>
    </p:spTree>
    <p:extLst>
      <p:ext uri="{BB962C8B-B14F-4D97-AF65-F5344CB8AC3E}">
        <p14:creationId xmlns:p14="http://schemas.microsoft.com/office/powerpoint/2010/main" val="3124135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7039-5853-6ED9-0A21-5CD4654F5B06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226955-8C74-C77F-C02D-53E758FC75C8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1BDC0C-73A7-DB19-F745-89D217E2C95F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168E8A-944C-FBDF-A908-68B646B9E616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2464B-2008-F9A4-FF96-F34E49A0A895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</p:spTree>
    <p:extLst>
      <p:ext uri="{BB962C8B-B14F-4D97-AF65-F5344CB8AC3E}">
        <p14:creationId xmlns:p14="http://schemas.microsoft.com/office/powerpoint/2010/main" val="4045782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pic>
        <p:nvPicPr>
          <p:cNvPr id="22530" name="Picture 2" descr="OSI model - 9GAG">
            <a:extLst>
              <a:ext uri="{FF2B5EF4-FFF2-40B4-BE49-F238E27FC236}">
                <a16:creationId xmlns:a16="http://schemas.microsoft.com/office/drawing/2014/main" id="{69FEC833-94B0-1768-D6B9-9B8987EC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"/>
            <a:ext cx="5638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66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389" y="243882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 descr="Most popular ISPs in the US">
            <a:extLst>
              <a:ext uri="{FF2B5EF4-FFF2-40B4-BE49-F238E27FC236}">
                <a16:creationId xmlns:a16="http://schemas.microsoft.com/office/drawing/2014/main" id="{441F7FE8-EDA8-B404-99CC-1620DC14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76" y="376736"/>
            <a:ext cx="8918575" cy="636725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1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3848</TotalTime>
  <Words>3832</Words>
  <Application>Microsoft Office PowerPoint</Application>
  <PresentationFormat>Widescreen</PresentationFormat>
  <Paragraphs>1020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Courier New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28</cp:revision>
  <dcterms:created xsi:type="dcterms:W3CDTF">2022-08-21T16:55:59Z</dcterms:created>
  <dcterms:modified xsi:type="dcterms:W3CDTF">2024-08-23T17:47:52Z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